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88" r:id="rId3"/>
    <p:sldId id="283" r:id="rId4"/>
    <p:sldId id="289" r:id="rId5"/>
    <p:sldId id="301" r:id="rId6"/>
    <p:sldId id="300" r:id="rId7"/>
    <p:sldId id="299" r:id="rId8"/>
    <p:sldId id="298" r:id="rId9"/>
    <p:sldId id="297" r:id="rId10"/>
    <p:sldId id="296" r:id="rId11"/>
    <p:sldId id="295" r:id="rId12"/>
    <p:sldId id="294" r:id="rId13"/>
    <p:sldId id="293" r:id="rId14"/>
    <p:sldId id="292" r:id="rId15"/>
    <p:sldId id="287" r:id="rId16"/>
    <p:sldId id="312" r:id="rId17"/>
    <p:sldId id="311" r:id="rId18"/>
    <p:sldId id="310" r:id="rId19"/>
    <p:sldId id="309" r:id="rId20"/>
    <p:sldId id="308" r:id="rId21"/>
    <p:sldId id="307" r:id="rId22"/>
    <p:sldId id="306" r:id="rId23"/>
    <p:sldId id="303" r:id="rId24"/>
    <p:sldId id="304" r:id="rId25"/>
    <p:sldId id="305" r:id="rId26"/>
    <p:sldId id="291" r:id="rId27"/>
  </p:sldIdLst>
  <p:sldSz cx="6858000" cy="9144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CC00CC"/>
    <a:srgbClr val="DDFFFF"/>
    <a:srgbClr val="A3F88C"/>
    <a:srgbClr val="CCFFFF"/>
    <a:srgbClr val="3AE64A"/>
    <a:srgbClr val="66CCFF"/>
    <a:srgbClr val="3333CC"/>
    <a:srgbClr val="FF3399"/>
    <a:srgbClr val="B800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18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26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188"/>
            <a:ext cx="1543051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1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2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2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3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4.gif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6.gi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9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jpe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A3F88C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Lubov\Desktop\мои статьи\bc06cd1b628de4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840" y="467544"/>
            <a:ext cx="2743200" cy="2047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80" y="2915816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  <a:latin typeface="Monotype Corsiva" pitchFamily="66" charset="0"/>
              </a:rPr>
              <a:t>Путешествие в страну </a:t>
            </a:r>
            <a:r>
              <a:rPr lang="ru-RU" sz="4400" b="1" dirty="0" err="1" smtClean="0">
                <a:solidFill>
                  <a:srgbClr val="CC00CC"/>
                </a:solidFill>
                <a:latin typeface="Monotype Corsiva" pitchFamily="66" charset="0"/>
              </a:rPr>
              <a:t>Букварию</a:t>
            </a:r>
            <a:endParaRPr lang="ru-RU" sz="4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9" name="Picture 3" descr="C:\Users\Lubov\Desktop\мои статьи\94dd724aa4f7d6c1.jpg"/>
          <p:cNvPicPr>
            <a:picLocks noChangeAspect="1" noChangeArrowheads="1"/>
          </p:cNvPicPr>
          <p:nvPr/>
        </p:nvPicPr>
        <p:blipFill>
          <a:blip r:embed="rId5" cstate="print"/>
          <a:srcRect l="-223" b="15591"/>
          <a:stretch>
            <a:fillRect/>
          </a:stretch>
        </p:blipFill>
        <p:spPr bwMode="auto">
          <a:xfrm>
            <a:off x="692696" y="4788024"/>
            <a:ext cx="5400600" cy="39600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6" descr="http://fraktal-moscow.ru/js/blog.php?slpnq=/fwoxtaq/whats_the_brand_otvety_na_igru_32784_1.jpg"/>
          <p:cNvPicPr>
            <a:picLocks noChangeAspect="1" noChangeArrowheads="1"/>
          </p:cNvPicPr>
          <p:nvPr/>
        </p:nvPicPr>
        <p:blipFill>
          <a:blip r:embed="rId6" cstate="print"/>
          <a:srcRect l="50106" b="50020"/>
          <a:stretch>
            <a:fillRect/>
          </a:stretch>
        </p:blipFill>
        <p:spPr bwMode="auto">
          <a:xfrm>
            <a:off x="1052736" y="2411760"/>
            <a:ext cx="4824536" cy="3382999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16" descr="http://fraktal-moscow.ru/js/blog.php?slpnq=/fwoxtaq/whats_the_brand_otvety_na_igru_32784_1.jpg"/>
          <p:cNvPicPr>
            <a:picLocks noChangeAspect="1" noChangeArrowheads="1"/>
          </p:cNvPicPr>
          <p:nvPr/>
        </p:nvPicPr>
        <p:blipFill>
          <a:blip r:embed="rId6" cstate="print"/>
          <a:srcRect t="49561" r="52707"/>
          <a:stretch>
            <a:fillRect/>
          </a:stretch>
        </p:blipFill>
        <p:spPr bwMode="auto">
          <a:xfrm>
            <a:off x="980728" y="2561698"/>
            <a:ext cx="4608512" cy="3440592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16" descr="http://fraktal-moscow.ru/js/blog.php?slpnq=/fwoxtaq/whats_the_brand_otvety_na_igru_32784_1.jpg"/>
          <p:cNvPicPr>
            <a:picLocks noChangeAspect="1" noChangeArrowheads="1"/>
          </p:cNvPicPr>
          <p:nvPr/>
        </p:nvPicPr>
        <p:blipFill>
          <a:blip r:embed="rId6" cstate="print"/>
          <a:srcRect r="53001" b="54458"/>
          <a:stretch>
            <a:fillRect/>
          </a:stretch>
        </p:blipFill>
        <p:spPr bwMode="auto">
          <a:xfrm>
            <a:off x="980728" y="2598191"/>
            <a:ext cx="4608512" cy="3125937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2" name="Picture 18" descr="http://graycell.ru/graph/rebus/Rebus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720" y="2627784"/>
            <a:ext cx="5169385" cy="2957314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4" name="Picture 20" descr="http://reveries.fr/gifs/images/animaux/1223222390_gifs_animaux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1441" y="3491880"/>
            <a:ext cx="6988553" cy="3852665"/>
          </a:xfrm>
          <a:prstGeom prst="rect">
            <a:avLst/>
          </a:prstGeom>
          <a:noFill/>
        </p:spPr>
      </p:pic>
      <p:sp>
        <p:nvSpPr>
          <p:cNvPr id="77" name="Выноска-облако 76"/>
          <p:cNvSpPr/>
          <p:nvPr/>
        </p:nvSpPr>
        <p:spPr>
          <a:xfrm>
            <a:off x="3501008" y="1835696"/>
            <a:ext cx="2880320" cy="1800200"/>
          </a:xfrm>
          <a:prstGeom prst="cloudCallout">
            <a:avLst/>
          </a:prstGeom>
          <a:solidFill>
            <a:srgbClr val="DD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717032" y="24117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Молодцы!</a:t>
            </a:r>
            <a:endParaRPr lang="ru-RU" sz="36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65104" y="5580112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5104" y="5580112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032" y="37079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65104" y="5580112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032" y="37079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3056" y="44279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365104" y="5580112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4" descr="http://www.playcast.ru/uploads/2015/11/14/15874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040" y="827584"/>
            <a:ext cx="2830960" cy="1309319"/>
          </a:xfrm>
          <a:prstGeom prst="rect">
            <a:avLst/>
          </a:prstGeom>
          <a:noFill/>
        </p:spPr>
      </p:pic>
      <p:pic>
        <p:nvPicPr>
          <p:cNvPr id="35844" name="Picture 4" descr="http://www.playcast.ru/uploads/2015/11/14/15874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323528"/>
            <a:ext cx="2830960" cy="1309319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6792" y="3419872"/>
            <a:ext cx="1547664" cy="1547664"/>
          </a:xfrm>
          <a:prstGeom prst="rect">
            <a:avLst/>
          </a:prstGeom>
          <a:noFill/>
        </p:spPr>
      </p:pic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539552"/>
            <a:ext cx="1757969" cy="1331640"/>
          </a:xfrm>
          <a:prstGeom prst="rect">
            <a:avLst/>
          </a:prstGeom>
          <a:noFill/>
        </p:spPr>
      </p:pic>
      <p:pic>
        <p:nvPicPr>
          <p:cNvPr id="12290" name="Picture 2" descr="http://cs623818.vk.me/v623818318/3259d/fs3ge_7U7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5004048"/>
            <a:ext cx="1905000" cy="1905000"/>
          </a:xfrm>
          <a:prstGeom prst="rect">
            <a:avLst/>
          </a:prstGeom>
          <a:noFill/>
        </p:spPr>
      </p:pic>
      <p:pic>
        <p:nvPicPr>
          <p:cNvPr id="12292" name="Picture 4" descr="http://go3.imgsmail.ru/imgpreview?key=1d731bd748645466&amp;mb=imgdb_preview_1899"/>
          <p:cNvPicPr>
            <a:picLocks noChangeAspect="1" noChangeArrowheads="1"/>
          </p:cNvPicPr>
          <p:nvPr/>
        </p:nvPicPr>
        <p:blipFill>
          <a:blip r:embed="rId8" cstate="print"/>
          <a:srcRect l="40208" r="38878" b="10001"/>
          <a:stretch>
            <a:fillRect/>
          </a:stretch>
        </p:blipFill>
        <p:spPr bwMode="auto">
          <a:xfrm>
            <a:off x="3501007" y="5436096"/>
            <a:ext cx="1605793" cy="1235037"/>
          </a:xfrm>
          <a:prstGeom prst="rect">
            <a:avLst/>
          </a:prstGeom>
          <a:noFill/>
        </p:spPr>
      </p:pic>
      <p:pic>
        <p:nvPicPr>
          <p:cNvPr id="72" name="Picture 4" descr="http://go3.imgsmail.ru/imgpreview?key=1d731bd748645466&amp;mb=imgdb_preview_1899"/>
          <p:cNvPicPr>
            <a:picLocks noChangeAspect="1" noChangeArrowheads="1"/>
          </p:cNvPicPr>
          <p:nvPr/>
        </p:nvPicPr>
        <p:blipFill>
          <a:blip r:embed="rId8" cstate="print"/>
          <a:srcRect l="59510" r="21188" b="10001"/>
          <a:stretch>
            <a:fillRect/>
          </a:stretch>
        </p:blipFill>
        <p:spPr bwMode="auto">
          <a:xfrm>
            <a:off x="2060848" y="5436096"/>
            <a:ext cx="1555373" cy="1296144"/>
          </a:xfrm>
          <a:prstGeom prst="rect">
            <a:avLst/>
          </a:prstGeom>
          <a:noFill/>
        </p:spPr>
      </p:pic>
      <p:pic>
        <p:nvPicPr>
          <p:cNvPr id="73" name="Picture 4" descr="http://go3.imgsmail.ru/imgpreview?key=1d731bd748645466&amp;mb=imgdb_preview_1899"/>
          <p:cNvPicPr>
            <a:picLocks noChangeAspect="1" noChangeArrowheads="1"/>
          </p:cNvPicPr>
          <p:nvPr/>
        </p:nvPicPr>
        <p:blipFill>
          <a:blip r:embed="rId8" cstate="print"/>
          <a:srcRect l="79611"/>
          <a:stretch>
            <a:fillRect/>
          </a:stretch>
        </p:blipFill>
        <p:spPr bwMode="auto">
          <a:xfrm>
            <a:off x="5013176" y="5436095"/>
            <a:ext cx="1584176" cy="1388713"/>
          </a:xfrm>
          <a:prstGeom prst="rect">
            <a:avLst/>
          </a:prstGeom>
          <a:noFill/>
        </p:spPr>
      </p:pic>
      <p:pic>
        <p:nvPicPr>
          <p:cNvPr id="12305" name="Picture 17" descr="http://uchportfolio.ru/public_files/126517549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6992" y="4427984"/>
            <a:ext cx="1535651" cy="1609697"/>
          </a:xfrm>
          <a:prstGeom prst="rect">
            <a:avLst/>
          </a:prstGeom>
          <a:noFill/>
        </p:spPr>
      </p:pic>
      <p:pic>
        <p:nvPicPr>
          <p:cNvPr id="12313" name="Picture 25" descr="http://uchportfolio.ru/public_files/140999916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1208" y="5076056"/>
            <a:ext cx="919974" cy="1155746"/>
          </a:xfrm>
          <a:prstGeom prst="rect">
            <a:avLst/>
          </a:prstGeom>
          <a:noFill/>
        </p:spPr>
      </p:pic>
      <p:pic>
        <p:nvPicPr>
          <p:cNvPr id="12317" name="Picture 29" descr="http://img-fotki.yandex.ru/get/4405/valenta-mog.ba/0_675b4_ad86859a_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720" y="3203848"/>
            <a:ext cx="1141605" cy="1522140"/>
          </a:xfrm>
          <a:prstGeom prst="rect">
            <a:avLst/>
          </a:prstGeom>
          <a:noFill/>
        </p:spPr>
      </p:pic>
      <p:pic>
        <p:nvPicPr>
          <p:cNvPr id="12321" name="Picture 33" descr="http://www.playcast.ru/uploads/2016/01/27/1701818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248" y="6444208"/>
            <a:ext cx="6768752" cy="1803238"/>
          </a:xfrm>
          <a:prstGeom prst="rect">
            <a:avLst/>
          </a:prstGeom>
          <a:noFill/>
        </p:spPr>
      </p:pic>
      <p:pic>
        <p:nvPicPr>
          <p:cNvPr id="78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8840" y="3491880"/>
            <a:ext cx="1547664" cy="1547664"/>
          </a:xfrm>
          <a:prstGeom prst="rect">
            <a:avLst/>
          </a:prstGeom>
          <a:noFill/>
        </p:spPr>
      </p:pic>
      <p:pic>
        <p:nvPicPr>
          <p:cNvPr id="80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864" y="3707904"/>
            <a:ext cx="1547664" cy="1547664"/>
          </a:xfrm>
          <a:prstGeom prst="rect">
            <a:avLst/>
          </a:prstGeom>
          <a:noFill/>
        </p:spPr>
      </p:pic>
      <p:pic>
        <p:nvPicPr>
          <p:cNvPr id="81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144" y="2771800"/>
            <a:ext cx="1547664" cy="1547664"/>
          </a:xfrm>
          <a:prstGeom prst="rect">
            <a:avLst/>
          </a:prstGeom>
          <a:noFill/>
        </p:spPr>
      </p:pic>
      <p:pic>
        <p:nvPicPr>
          <p:cNvPr id="82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336" y="3059832"/>
            <a:ext cx="1547664" cy="1547664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692696" y="219573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  <a:latin typeface="Monotype Corsiva" pitchFamily="66" charset="0"/>
              </a:rPr>
              <a:t>Станция «</a:t>
            </a:r>
            <a:r>
              <a:rPr lang="ru-RU" sz="3600" b="1" dirty="0" err="1" smtClean="0">
                <a:solidFill>
                  <a:srgbClr val="CC00CC"/>
                </a:solidFill>
                <a:latin typeface="Monotype Corsiva" pitchFamily="66" charset="0"/>
              </a:rPr>
              <a:t>Буквария</a:t>
            </a:r>
            <a:r>
              <a:rPr lang="ru-RU" sz="3600" b="1" dirty="0" smtClean="0">
                <a:solidFill>
                  <a:srgbClr val="CC00CC"/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032" y="37079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3056" y="44279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7032" y="52920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колун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49080" y="6084168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032" y="37079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3056" y="44279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7032" y="52920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колун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7032" y="62281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49080" y="6804248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5186" y="251520"/>
            <a:ext cx="5216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Игровая улица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24744" y="205172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080" y="20517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2736" y="2915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88" y="3635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720" y="43559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8720" y="514806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712" y="615617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2736" y="70922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3056" y="291581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7032" y="37079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3056" y="44279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7032" y="52920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колун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7032" y="62281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1048" y="702027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омар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80928" y="7020272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4478" y="1115616"/>
            <a:ext cx="63746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загадочная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0"/>
            <a:ext cx="1757969" cy="133164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60848" y="2051720"/>
            <a:ext cx="0" cy="2160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61048" y="3275856"/>
            <a:ext cx="1728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52736" y="5508104"/>
            <a:ext cx="936104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>
            <a:off x="3212976" y="4427984"/>
            <a:ext cx="1296144" cy="1202432"/>
          </a:xfrm>
          <a:prstGeom prst="arc">
            <a:avLst>
              <a:gd name="adj1" fmla="val 14842815"/>
              <a:gd name="adj2" fmla="val 67702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437112" y="5580112"/>
            <a:ext cx="792088" cy="2520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7546554">
            <a:off x="2447264" y="6558915"/>
            <a:ext cx="792088" cy="648072"/>
          </a:xfrm>
          <a:prstGeom prst="arc">
            <a:avLst>
              <a:gd name="adj1" fmla="val 17199698"/>
              <a:gd name="adj2" fmla="val 15286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68760" y="2699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6992" y="2699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40968" y="4572000"/>
            <a:ext cx="400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4704" y="57241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9080" y="63001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60848" y="68762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" name="Picture 4" descr="http://img-fotki.yandex.ru/get/5629/159303434.1b0/0_a3e9b_deb1ca89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7452320"/>
            <a:ext cx="1428750" cy="10382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0728" y="0"/>
            <a:ext cx="558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песенная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827584"/>
            <a:ext cx="1757969" cy="133164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 descr="http://ps-shtychki.ucoz.ru/_ld/25/4455711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0112"/>
            <a:ext cx="7000035" cy="24780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4664" y="233975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Буквы разные писать…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76672" y="334786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Дважды два четыре…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688" y="4355976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От улыбки станет…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D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11" y="1259632"/>
            <a:ext cx="67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поэтическая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0"/>
            <a:ext cx="1757969" cy="133164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Lubov\Desktop\мои статьи\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04" y="2771800"/>
            <a:ext cx="2088232" cy="2088232"/>
          </a:xfrm>
          <a:prstGeom prst="rect">
            <a:avLst/>
          </a:prstGeom>
          <a:noFill/>
        </p:spPr>
      </p:pic>
      <p:pic>
        <p:nvPicPr>
          <p:cNvPr id="8" name="Picture 3" descr="C:\Users\Lubov\Desktop\мои статьи\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8960" y="4860032"/>
            <a:ext cx="2160240" cy="2160240"/>
          </a:xfrm>
          <a:prstGeom prst="rect">
            <a:avLst/>
          </a:prstGeom>
          <a:noFill/>
        </p:spPr>
      </p:pic>
      <p:pic>
        <p:nvPicPr>
          <p:cNvPr id="9" name="Picture 4" descr="C:\Users\Lubov\Desktop\мои статьи\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6216"/>
            <a:ext cx="2304255" cy="2304255"/>
          </a:xfrm>
          <a:prstGeom prst="rect">
            <a:avLst/>
          </a:prstGeom>
          <a:noFill/>
        </p:spPr>
      </p:pic>
      <p:pic>
        <p:nvPicPr>
          <p:cNvPr id="10" name="Picture 5" descr="C:\Users\Lubov\Desktop\мои статьи\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8760" y="4860032"/>
            <a:ext cx="1944216" cy="1944216"/>
          </a:xfrm>
          <a:prstGeom prst="rect">
            <a:avLst/>
          </a:prstGeom>
          <a:noFill/>
        </p:spPr>
      </p:pic>
      <p:pic>
        <p:nvPicPr>
          <p:cNvPr id="11" name="Picture 6" descr="C:\Users\Lubov\Desktop\мои статьи\й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7032" y="6516216"/>
            <a:ext cx="2160240" cy="2160240"/>
          </a:xfrm>
          <a:prstGeom prst="rect">
            <a:avLst/>
          </a:prstGeom>
          <a:noFill/>
        </p:spPr>
      </p:pic>
      <p:pic>
        <p:nvPicPr>
          <p:cNvPr id="12" name="Picture 11" descr="C:\Users\Lubov\Desktop\мои статьи\36b15dede1b798c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2856" y="6660232"/>
            <a:ext cx="1053540" cy="2189163"/>
          </a:xfrm>
          <a:prstGeom prst="rect">
            <a:avLst/>
          </a:prstGeom>
          <a:noFill/>
        </p:spPr>
      </p:pic>
      <p:pic>
        <p:nvPicPr>
          <p:cNvPr id="13" name="Picture 7" descr="C:\Users\Lubov\Desktop\мои статьи\х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0728" y="2267744"/>
            <a:ext cx="1800201" cy="1800201"/>
          </a:xfrm>
          <a:prstGeom prst="rect">
            <a:avLst/>
          </a:prstGeom>
          <a:noFill/>
        </p:spPr>
      </p:pic>
      <p:pic>
        <p:nvPicPr>
          <p:cNvPr id="14" name="Picture 8" descr="C:\Users\Lubov\Desktop\мои статьи\ц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1128" y="3419872"/>
            <a:ext cx="1944216" cy="1944216"/>
          </a:xfrm>
          <a:prstGeom prst="rect">
            <a:avLst/>
          </a:prstGeom>
          <a:noFill/>
        </p:spPr>
      </p:pic>
      <p:pic>
        <p:nvPicPr>
          <p:cNvPr id="15" name="Picture 9" descr="C:\Users\Lubov\Desktop\мои статьи\ч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23928"/>
            <a:ext cx="1753072" cy="1753072"/>
          </a:xfrm>
          <a:prstGeom prst="rect">
            <a:avLst/>
          </a:prstGeom>
          <a:noFill/>
        </p:spPr>
      </p:pic>
      <p:pic>
        <p:nvPicPr>
          <p:cNvPr id="16" name="Picture 10" descr="C:\Users\Lubov\Desktop\мои статьи\щ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3176" y="5220072"/>
            <a:ext cx="1584176" cy="1584176"/>
          </a:xfrm>
          <a:prstGeom prst="rect">
            <a:avLst/>
          </a:prstGeom>
          <a:noFill/>
        </p:spPr>
      </p:pic>
      <p:pic>
        <p:nvPicPr>
          <p:cNvPr id="17" name="Picture 2" descr="http://www.playcast.ru/uploads/2015/01/04/1143529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96952" y="7812360"/>
            <a:ext cx="1080120" cy="935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A3F88C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Lubov\Desktop\мои статьи\bc06cd1b628de4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840" y="467544"/>
            <a:ext cx="2743200" cy="2047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0688" y="291581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00CC"/>
                </a:solidFill>
                <a:latin typeface="Monotype Corsiva" pitchFamily="66" charset="0"/>
              </a:rPr>
              <a:t>Прощай, Азбука!</a:t>
            </a:r>
            <a:endParaRPr lang="ru-RU" sz="60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5877272" y="8244408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img-fotki.yandex.ru/get/6207/66124276.5d/0_6ee11_974df0f6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800" y="4139952"/>
            <a:ext cx="4392488" cy="4672859"/>
          </a:xfrm>
          <a:prstGeom prst="rect">
            <a:avLst/>
          </a:prstGeom>
          <a:noFill/>
        </p:spPr>
      </p:pic>
      <p:pic>
        <p:nvPicPr>
          <p:cNvPr id="35844" name="Picture 4" descr="http://www.playcast.ru/uploads/2015/08/28/148442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79912"/>
            <a:ext cx="3312368" cy="26746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A3F88C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260648" y="6084168"/>
            <a:ext cx="3052119" cy="2714433"/>
          </a:xfrm>
          <a:prstGeom prst="rect">
            <a:avLst/>
          </a:prstGeom>
          <a:noFill/>
        </p:spPr>
      </p:pic>
      <p:pic>
        <p:nvPicPr>
          <p:cNvPr id="83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3573016" y="6084168"/>
            <a:ext cx="3052119" cy="2714433"/>
          </a:xfrm>
          <a:prstGeom prst="rect">
            <a:avLst/>
          </a:prstGeom>
          <a:noFill/>
        </p:spPr>
      </p:pic>
      <p:pic>
        <p:nvPicPr>
          <p:cNvPr id="81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260648" y="3275856"/>
            <a:ext cx="3052119" cy="2714433"/>
          </a:xfrm>
          <a:prstGeom prst="rect">
            <a:avLst/>
          </a:prstGeom>
          <a:noFill/>
        </p:spPr>
      </p:pic>
      <p:pic>
        <p:nvPicPr>
          <p:cNvPr id="82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3501008" y="3275856"/>
            <a:ext cx="3052119" cy="2714433"/>
          </a:xfrm>
          <a:prstGeom prst="rect">
            <a:avLst/>
          </a:prstGeom>
          <a:noFill/>
        </p:spPr>
      </p:pic>
      <p:pic>
        <p:nvPicPr>
          <p:cNvPr id="79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3429000" y="467544"/>
            <a:ext cx="3052119" cy="2714433"/>
          </a:xfrm>
          <a:prstGeom prst="rect">
            <a:avLst/>
          </a:prstGeom>
          <a:noFill/>
        </p:spPr>
      </p:pic>
      <p:pic>
        <p:nvPicPr>
          <p:cNvPr id="77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260648" y="467544"/>
            <a:ext cx="3052119" cy="2714433"/>
          </a:xfrm>
          <a:prstGeom prst="rect">
            <a:avLst/>
          </a:prstGeom>
          <a:noFill/>
        </p:spPr>
      </p:pic>
      <p:pic>
        <p:nvPicPr>
          <p:cNvPr id="3074" name="Picture 2" descr="C:\Users\Lubov\Desktop\мои статьи\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7092280"/>
            <a:ext cx="648072" cy="648072"/>
          </a:xfrm>
          <a:prstGeom prst="rect">
            <a:avLst/>
          </a:prstGeom>
          <a:noFill/>
        </p:spPr>
      </p:pic>
      <p:pic>
        <p:nvPicPr>
          <p:cNvPr id="3076" name="Picture 4" descr="C:\Users\Lubov\Desktop\мои статьи\ш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6872" y="7164288"/>
            <a:ext cx="648072" cy="648072"/>
          </a:xfrm>
          <a:prstGeom prst="rect">
            <a:avLst/>
          </a:prstGeom>
          <a:noFill/>
        </p:spPr>
      </p:pic>
      <p:pic>
        <p:nvPicPr>
          <p:cNvPr id="3075" name="Picture 3" descr="C:\Users\Lubov\Desktop\мои статьи\з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064" y="7164288"/>
            <a:ext cx="648072" cy="648072"/>
          </a:xfrm>
          <a:prstGeom prst="rect">
            <a:avLst/>
          </a:prstGeom>
          <a:noFill/>
        </p:spPr>
      </p:pic>
      <p:pic>
        <p:nvPicPr>
          <p:cNvPr id="7171" name="Picture 3" descr="C:\Users\Lubov\Desktop\мои статьи\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5224" y="1547664"/>
            <a:ext cx="648072" cy="648072"/>
          </a:xfrm>
          <a:prstGeom prst="rect">
            <a:avLst/>
          </a:prstGeom>
          <a:noFill/>
        </p:spPr>
      </p:pic>
      <p:pic>
        <p:nvPicPr>
          <p:cNvPr id="7172" name="Picture 4" descr="C:\Users\Lubov\Desktop\мои статьи\в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697" y="1547665"/>
            <a:ext cx="648072" cy="648072"/>
          </a:xfrm>
          <a:prstGeom prst="rect">
            <a:avLst/>
          </a:prstGeom>
          <a:noFill/>
        </p:spPr>
      </p:pic>
      <p:pic>
        <p:nvPicPr>
          <p:cNvPr id="7175" name="Picture 7" descr="C:\Users\Lubov\Desktop\мои статьи\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6873" y="4283969"/>
            <a:ext cx="720079" cy="720079"/>
          </a:xfrm>
          <a:prstGeom prst="rect">
            <a:avLst/>
          </a:prstGeom>
          <a:noFill/>
        </p:spPr>
      </p:pic>
      <p:pic>
        <p:nvPicPr>
          <p:cNvPr id="7176" name="Picture 8" descr="C:\Users\Lubov\Desktop\мои статьи\д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61048" y="4355976"/>
            <a:ext cx="648072" cy="648072"/>
          </a:xfrm>
          <a:prstGeom prst="rect">
            <a:avLst/>
          </a:prstGeom>
          <a:noFill/>
        </p:spPr>
      </p:pic>
      <p:pic>
        <p:nvPicPr>
          <p:cNvPr id="7177" name="Picture 9" descr="C:\Users\Lubov\Desktop\мои статьи\т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9240" y="4427984"/>
            <a:ext cx="576064" cy="576064"/>
          </a:xfrm>
          <a:prstGeom prst="rect">
            <a:avLst/>
          </a:prstGeom>
          <a:noFill/>
        </p:spPr>
      </p:pic>
      <p:pic>
        <p:nvPicPr>
          <p:cNvPr id="7174" name="Picture 6" descr="C:\Users\Lubov\Desktop\мои статьи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697" y="4427985"/>
            <a:ext cx="576064" cy="576064"/>
          </a:xfrm>
          <a:prstGeom prst="rect">
            <a:avLst/>
          </a:prstGeom>
          <a:noFill/>
        </p:spPr>
      </p:pic>
      <p:pic>
        <p:nvPicPr>
          <p:cNvPr id="7173" name="Picture 5" descr="C:\Users\Lubov\Desktop\мои статьи\ф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48881" y="1547665"/>
            <a:ext cx="648072" cy="648072"/>
          </a:xfrm>
          <a:prstGeom prst="rect">
            <a:avLst/>
          </a:prstGeom>
          <a:noFill/>
        </p:spPr>
      </p:pic>
      <p:pic>
        <p:nvPicPr>
          <p:cNvPr id="7170" name="Picture 2" descr="C:\Users\Lubov\Desktop\мои статьи\б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89040" y="1547664"/>
            <a:ext cx="648072" cy="648072"/>
          </a:xfrm>
          <a:prstGeom prst="rect">
            <a:avLst/>
          </a:prstGeom>
          <a:noFill/>
        </p:spPr>
      </p:pic>
      <p:pic>
        <p:nvPicPr>
          <p:cNvPr id="3077" name="Picture 5" descr="C:\Users\Lubov\Desktop\мои статьи\с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61248" y="7236296"/>
            <a:ext cx="566227" cy="56622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204864" y="1547664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204864" y="1547664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445224" y="1547664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445224" y="1547664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3933056" y="4283968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933056" y="4283968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92696" y="4283968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92696" y="4283968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92696" y="7092280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92696" y="7092280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589240" y="7164288"/>
            <a:ext cx="720080" cy="72008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589240" y="7164288"/>
            <a:ext cx="720080" cy="72008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5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96952" y="1043608"/>
            <a:ext cx="843841" cy="582533"/>
          </a:xfrm>
          <a:prstGeom prst="rect">
            <a:avLst/>
          </a:prstGeom>
          <a:noFill/>
        </p:spPr>
      </p:pic>
      <p:pic>
        <p:nvPicPr>
          <p:cNvPr id="112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96952" y="6660232"/>
            <a:ext cx="843841" cy="582533"/>
          </a:xfrm>
          <a:prstGeom prst="rect">
            <a:avLst/>
          </a:prstGeom>
          <a:noFill/>
        </p:spPr>
      </p:pic>
      <p:pic>
        <p:nvPicPr>
          <p:cNvPr id="113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4944" y="3923928"/>
            <a:ext cx="843841" cy="582533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Станция парных согласных</a:t>
            </a:r>
            <a:endParaRPr lang="ru-RU" sz="3600" b="1" cap="all" spc="0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6" grpId="0" animBg="1"/>
      <p:bldP spid="96" grpId="1" animBg="1"/>
      <p:bldP spid="100" grpId="0" animBg="1"/>
      <p:bldP spid="100" grpId="1" animBg="1"/>
      <p:bldP spid="106" grpId="0" animBg="1"/>
      <p:bldP spid="10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 descr="http://fs00.infourok.ru/images/doc/153/177301/hello_html_m43b1e1b0.jpg"/>
          <p:cNvPicPr>
            <a:picLocks noChangeAspect="1" noChangeArrowheads="1"/>
          </p:cNvPicPr>
          <p:nvPr/>
        </p:nvPicPr>
        <p:blipFill>
          <a:blip r:embed="rId6" cstate="print"/>
          <a:srcRect b="13436"/>
          <a:stretch>
            <a:fillRect/>
          </a:stretch>
        </p:blipFill>
        <p:spPr bwMode="auto">
          <a:xfrm>
            <a:off x="764704" y="3275856"/>
            <a:ext cx="5524500" cy="2088232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2" name="Picture 8" descr="http://fs00.infourok.ru/images/doc/149/172415/640/img35.jpg"/>
          <p:cNvPicPr>
            <a:picLocks noChangeAspect="1" noChangeArrowheads="1"/>
          </p:cNvPicPr>
          <p:nvPr/>
        </p:nvPicPr>
        <p:blipFill>
          <a:blip r:embed="rId6" cstate="print"/>
          <a:srcRect l="6638" t="31500" b="18101"/>
          <a:stretch>
            <a:fillRect/>
          </a:stretch>
        </p:blipFill>
        <p:spPr bwMode="auto">
          <a:xfrm>
            <a:off x="1052736" y="3131840"/>
            <a:ext cx="4896544" cy="1982468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4" name="Picture 10" descr="http://sch21.hut.ru/img/p43_rebus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712" y="2123728"/>
            <a:ext cx="5328592" cy="4280637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6" name="Picture 12" descr="http://3ezhika.ru/mamaladushka/wp-content/uploads/%D1%83%D0%B7%D0%BE%D1%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0" y="2699792"/>
            <a:ext cx="5512219" cy="3131047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8" name="Picture 14" descr="http://ped-kopilka.ru/images/2(440).jpg"/>
          <p:cNvPicPr>
            <a:picLocks noChangeAspect="1" noChangeArrowheads="1"/>
          </p:cNvPicPr>
          <p:nvPr/>
        </p:nvPicPr>
        <p:blipFill>
          <a:blip r:embed="rId6" cstate="print"/>
          <a:srcRect t="13357" b="30545"/>
          <a:stretch>
            <a:fillRect/>
          </a:stretch>
        </p:blipFill>
        <p:spPr bwMode="auto">
          <a:xfrm>
            <a:off x="332656" y="2987824"/>
            <a:ext cx="6096000" cy="2304256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playcast.ru/uploads/2016/05/03/18516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611560"/>
            <a:ext cx="1757969" cy="1331640"/>
          </a:xfrm>
          <a:prstGeom prst="rect">
            <a:avLst/>
          </a:prstGeom>
          <a:noFill/>
        </p:spPr>
      </p:pic>
      <p:pic>
        <p:nvPicPr>
          <p:cNvPr id="31748" name="Picture 4" descr="http://www.playcast.ru/uploads/2015/06/27/141245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379088"/>
            <a:ext cx="5976664" cy="2470357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877273" y="8316416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0" name="Picture 16" descr="http://fraktal-moscow.ru/js/blog.php?slpnq=/fwoxtaq/whats_the_brand_otvety_na_igru_32784_1.jpg"/>
          <p:cNvPicPr>
            <a:picLocks noChangeAspect="1" noChangeArrowheads="1"/>
          </p:cNvPicPr>
          <p:nvPr/>
        </p:nvPicPr>
        <p:blipFill>
          <a:blip r:embed="rId6" cstate="print"/>
          <a:srcRect l="50399" t="50399"/>
          <a:stretch>
            <a:fillRect/>
          </a:stretch>
        </p:blipFill>
        <p:spPr bwMode="auto">
          <a:xfrm>
            <a:off x="1052736" y="2771800"/>
            <a:ext cx="4464496" cy="3125150"/>
          </a:xfrm>
          <a:prstGeom prst="rect">
            <a:avLst/>
          </a:prstGeom>
          <a:noFill/>
        </p:spPr>
      </p:pic>
      <p:sp>
        <p:nvSpPr>
          <p:cNvPr id="80" name="Прямоугольник 79"/>
          <p:cNvSpPr/>
          <p:nvPr/>
        </p:nvSpPr>
        <p:spPr>
          <a:xfrm>
            <a:off x="1484784" y="251520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202</Words>
  <Application>Microsoft Office PowerPoint</Application>
  <PresentationFormat>Экран (4:3)</PresentationFormat>
  <Paragraphs>159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Lubov</cp:lastModifiedBy>
  <cp:revision>124</cp:revision>
  <dcterms:created xsi:type="dcterms:W3CDTF">2015-03-08T16:50:57Z</dcterms:created>
  <dcterms:modified xsi:type="dcterms:W3CDTF">2017-02-10T17:53:54Z</dcterms:modified>
</cp:coreProperties>
</file>